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834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31C0D5-FE71-4220-91F6-01FD2331EB78}" type="datetimeFigureOut">
              <a:rPr lang="ru-RU" smtClean="0"/>
              <a:pPr/>
              <a:t>24.06.2021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AA88B5-558E-4692-B91B-A71A68C9EE2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24.06.2021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24.06.2021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24.06.2021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24.06.2021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24.06.2021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24.06.2021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24.06.2021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Блок-схема: альтернативный процесс 134"/>
          <p:cNvSpPr/>
          <p:nvPr/>
        </p:nvSpPr>
        <p:spPr>
          <a:xfrm rot="18563966">
            <a:off x="6895516" y="4562770"/>
            <a:ext cx="1357322" cy="183979"/>
          </a:xfrm>
          <a:prstGeom prst="flowChartAlternateProcess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4" name="Блок-схема: альтернативный процесс 133"/>
          <p:cNvSpPr/>
          <p:nvPr/>
        </p:nvSpPr>
        <p:spPr>
          <a:xfrm>
            <a:off x="3286116" y="4572008"/>
            <a:ext cx="1357322" cy="214314"/>
          </a:xfrm>
          <a:prstGeom prst="flowChartAlternateProcess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3" name="Блок-схема: альтернативный процесс 132"/>
          <p:cNvSpPr/>
          <p:nvPr/>
        </p:nvSpPr>
        <p:spPr>
          <a:xfrm rot="18557983">
            <a:off x="519063" y="3466017"/>
            <a:ext cx="1663744" cy="155811"/>
          </a:xfrm>
          <a:prstGeom prst="flowChartAlternateProcess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олилиния 3"/>
          <p:cNvSpPr/>
          <p:nvPr/>
        </p:nvSpPr>
        <p:spPr>
          <a:xfrm>
            <a:off x="571472" y="785794"/>
            <a:ext cx="7786742" cy="4833696"/>
          </a:xfrm>
          <a:custGeom>
            <a:avLst/>
            <a:gdLst>
              <a:gd name="connsiteX0" fmla="*/ 7778557 w 7778557"/>
              <a:gd name="connsiteY0" fmla="*/ 170872 h 4833696"/>
              <a:gd name="connsiteX1" fmla="*/ 7205903 w 7778557"/>
              <a:gd name="connsiteY1" fmla="*/ 50800 h 4833696"/>
              <a:gd name="connsiteX2" fmla="*/ 6891866 w 7778557"/>
              <a:gd name="connsiteY2" fmla="*/ 32327 h 4833696"/>
              <a:gd name="connsiteX3" fmla="*/ 6180666 w 7778557"/>
              <a:gd name="connsiteY3" fmla="*/ 244763 h 4833696"/>
              <a:gd name="connsiteX4" fmla="*/ 5866630 w 7778557"/>
              <a:gd name="connsiteY4" fmla="*/ 577272 h 4833696"/>
              <a:gd name="connsiteX5" fmla="*/ 5608012 w 7778557"/>
              <a:gd name="connsiteY5" fmla="*/ 808182 h 4833696"/>
              <a:gd name="connsiteX6" fmla="*/ 5349394 w 7778557"/>
              <a:gd name="connsiteY6" fmla="*/ 992909 h 4833696"/>
              <a:gd name="connsiteX7" fmla="*/ 5173903 w 7778557"/>
              <a:gd name="connsiteY7" fmla="*/ 1048327 h 4833696"/>
              <a:gd name="connsiteX8" fmla="*/ 4869103 w 7778557"/>
              <a:gd name="connsiteY8" fmla="*/ 1316182 h 4833696"/>
              <a:gd name="connsiteX9" fmla="*/ 4693612 w 7778557"/>
              <a:gd name="connsiteY9" fmla="*/ 1491672 h 4833696"/>
              <a:gd name="connsiteX10" fmla="*/ 4462703 w 7778557"/>
              <a:gd name="connsiteY10" fmla="*/ 1537854 h 4833696"/>
              <a:gd name="connsiteX11" fmla="*/ 4222557 w 7778557"/>
              <a:gd name="connsiteY11" fmla="*/ 1528618 h 4833696"/>
              <a:gd name="connsiteX12" fmla="*/ 3982412 w 7778557"/>
              <a:gd name="connsiteY12" fmla="*/ 1454727 h 4833696"/>
              <a:gd name="connsiteX13" fmla="*/ 3612957 w 7778557"/>
              <a:gd name="connsiteY13" fmla="*/ 1390072 h 4833696"/>
              <a:gd name="connsiteX14" fmla="*/ 3289684 w 7778557"/>
              <a:gd name="connsiteY14" fmla="*/ 1417782 h 4833696"/>
              <a:gd name="connsiteX15" fmla="*/ 3049539 w 7778557"/>
              <a:gd name="connsiteY15" fmla="*/ 1528618 h 4833696"/>
              <a:gd name="connsiteX16" fmla="*/ 2855575 w 7778557"/>
              <a:gd name="connsiteY16" fmla="*/ 1704109 h 4833696"/>
              <a:gd name="connsiteX17" fmla="*/ 2763212 w 7778557"/>
              <a:gd name="connsiteY17" fmla="*/ 1870363 h 4833696"/>
              <a:gd name="connsiteX18" fmla="*/ 2606194 w 7778557"/>
              <a:gd name="connsiteY18" fmla="*/ 2147454 h 4833696"/>
              <a:gd name="connsiteX19" fmla="*/ 2661612 w 7778557"/>
              <a:gd name="connsiteY19" fmla="*/ 2295236 h 4833696"/>
              <a:gd name="connsiteX20" fmla="*/ 2781684 w 7778557"/>
              <a:gd name="connsiteY20" fmla="*/ 2590800 h 4833696"/>
              <a:gd name="connsiteX21" fmla="*/ 2790921 w 7778557"/>
              <a:gd name="connsiteY21" fmla="*/ 2609272 h 4833696"/>
              <a:gd name="connsiteX22" fmla="*/ 2966412 w 7778557"/>
              <a:gd name="connsiteY22" fmla="*/ 2655454 h 4833696"/>
              <a:gd name="connsiteX23" fmla="*/ 3206557 w 7778557"/>
              <a:gd name="connsiteY23" fmla="*/ 2664691 h 4833696"/>
              <a:gd name="connsiteX24" fmla="*/ 3612957 w 7778557"/>
              <a:gd name="connsiteY24" fmla="*/ 2664691 h 4833696"/>
              <a:gd name="connsiteX25" fmla="*/ 3816157 w 7778557"/>
              <a:gd name="connsiteY25" fmla="*/ 2646218 h 4833696"/>
              <a:gd name="connsiteX26" fmla="*/ 3973175 w 7778557"/>
              <a:gd name="connsiteY26" fmla="*/ 2636982 h 4833696"/>
              <a:gd name="connsiteX27" fmla="*/ 4333394 w 7778557"/>
              <a:gd name="connsiteY27" fmla="*/ 2387600 h 4833696"/>
              <a:gd name="connsiteX28" fmla="*/ 4499648 w 7778557"/>
              <a:gd name="connsiteY28" fmla="*/ 2304472 h 4833696"/>
              <a:gd name="connsiteX29" fmla="*/ 4979939 w 7778557"/>
              <a:gd name="connsiteY29" fmla="*/ 2212109 h 4833696"/>
              <a:gd name="connsiteX30" fmla="*/ 5414048 w 7778557"/>
              <a:gd name="connsiteY30" fmla="*/ 2119745 h 4833696"/>
              <a:gd name="connsiteX31" fmla="*/ 5755794 w 7778557"/>
              <a:gd name="connsiteY31" fmla="*/ 1990436 h 4833696"/>
              <a:gd name="connsiteX32" fmla="*/ 6245321 w 7778557"/>
              <a:gd name="connsiteY32" fmla="*/ 1824182 h 4833696"/>
              <a:gd name="connsiteX33" fmla="*/ 6476230 w 7778557"/>
              <a:gd name="connsiteY33" fmla="*/ 1824182 h 4833696"/>
              <a:gd name="connsiteX34" fmla="*/ 6771794 w 7778557"/>
              <a:gd name="connsiteY34" fmla="*/ 1870363 h 4833696"/>
              <a:gd name="connsiteX35" fmla="*/ 7048884 w 7778557"/>
              <a:gd name="connsiteY35" fmla="*/ 1990436 h 4833696"/>
              <a:gd name="connsiteX36" fmla="*/ 7372157 w 7778557"/>
              <a:gd name="connsiteY36" fmla="*/ 2147454 h 4833696"/>
              <a:gd name="connsiteX37" fmla="*/ 7556884 w 7778557"/>
              <a:gd name="connsiteY37" fmla="*/ 2350654 h 4833696"/>
              <a:gd name="connsiteX38" fmla="*/ 7686194 w 7778557"/>
              <a:gd name="connsiteY38" fmla="*/ 2516909 h 4833696"/>
              <a:gd name="connsiteX39" fmla="*/ 7741612 w 7778557"/>
              <a:gd name="connsiteY39" fmla="*/ 2775527 h 4833696"/>
              <a:gd name="connsiteX40" fmla="*/ 7760084 w 7778557"/>
              <a:gd name="connsiteY40" fmla="*/ 3061854 h 4833696"/>
              <a:gd name="connsiteX41" fmla="*/ 7760084 w 7778557"/>
              <a:gd name="connsiteY41" fmla="*/ 3255818 h 4833696"/>
              <a:gd name="connsiteX42" fmla="*/ 7732375 w 7778557"/>
              <a:gd name="connsiteY42" fmla="*/ 3569854 h 4833696"/>
              <a:gd name="connsiteX43" fmla="*/ 7640012 w 7778557"/>
              <a:gd name="connsiteY43" fmla="*/ 3800763 h 4833696"/>
              <a:gd name="connsiteX44" fmla="*/ 7492230 w 7778557"/>
              <a:gd name="connsiteY44" fmla="*/ 4096327 h 4833696"/>
              <a:gd name="connsiteX45" fmla="*/ 7519939 w 7778557"/>
              <a:gd name="connsiteY45" fmla="*/ 4114800 h 4833696"/>
              <a:gd name="connsiteX46" fmla="*/ 7159721 w 7778557"/>
              <a:gd name="connsiteY46" fmla="*/ 4419600 h 4833696"/>
              <a:gd name="connsiteX47" fmla="*/ 6540884 w 7778557"/>
              <a:gd name="connsiteY47" fmla="*/ 4752109 h 4833696"/>
              <a:gd name="connsiteX48" fmla="*/ 6236084 w 7778557"/>
              <a:gd name="connsiteY48" fmla="*/ 4789054 h 4833696"/>
              <a:gd name="connsiteX49" fmla="*/ 5894339 w 7778557"/>
              <a:gd name="connsiteY49" fmla="*/ 4724400 h 4833696"/>
              <a:gd name="connsiteX50" fmla="*/ 5423284 w 7778557"/>
              <a:gd name="connsiteY50" fmla="*/ 4622800 h 4833696"/>
              <a:gd name="connsiteX51" fmla="*/ 5183139 w 7778557"/>
              <a:gd name="connsiteY51" fmla="*/ 4613563 h 4833696"/>
              <a:gd name="connsiteX52" fmla="*/ 4555066 w 7778557"/>
              <a:gd name="connsiteY52" fmla="*/ 4595091 h 4833696"/>
              <a:gd name="connsiteX53" fmla="*/ 4194848 w 7778557"/>
              <a:gd name="connsiteY53" fmla="*/ 4650509 h 4833696"/>
              <a:gd name="connsiteX54" fmla="*/ 3880812 w 7778557"/>
              <a:gd name="connsiteY54" fmla="*/ 4696691 h 4833696"/>
              <a:gd name="connsiteX55" fmla="*/ 3465175 w 7778557"/>
              <a:gd name="connsiteY55" fmla="*/ 4779818 h 4833696"/>
              <a:gd name="connsiteX56" fmla="*/ 3391284 w 7778557"/>
              <a:gd name="connsiteY56" fmla="*/ 4789054 h 4833696"/>
              <a:gd name="connsiteX57" fmla="*/ 3188084 w 7778557"/>
              <a:gd name="connsiteY57" fmla="*/ 4807527 h 4833696"/>
              <a:gd name="connsiteX58" fmla="*/ 3068012 w 7778557"/>
              <a:gd name="connsiteY58" fmla="*/ 4789054 h 4833696"/>
              <a:gd name="connsiteX59" fmla="*/ 2837103 w 7778557"/>
              <a:gd name="connsiteY59" fmla="*/ 4539672 h 4833696"/>
              <a:gd name="connsiteX60" fmla="*/ 2550775 w 7778557"/>
              <a:gd name="connsiteY60" fmla="*/ 4336472 h 4833696"/>
              <a:gd name="connsiteX61" fmla="*/ 2153612 w 7778557"/>
              <a:gd name="connsiteY61" fmla="*/ 4207163 h 4833696"/>
              <a:gd name="connsiteX62" fmla="*/ 1904230 w 7778557"/>
              <a:gd name="connsiteY62" fmla="*/ 4114800 h 4833696"/>
              <a:gd name="connsiteX63" fmla="*/ 1553248 w 7778557"/>
              <a:gd name="connsiteY63" fmla="*/ 3957782 h 4833696"/>
              <a:gd name="connsiteX64" fmla="*/ 1303866 w 7778557"/>
              <a:gd name="connsiteY64" fmla="*/ 4225636 h 4833696"/>
              <a:gd name="connsiteX65" fmla="*/ 952884 w 7778557"/>
              <a:gd name="connsiteY65" fmla="*/ 4511963 h 4833696"/>
              <a:gd name="connsiteX66" fmla="*/ 648084 w 7778557"/>
              <a:gd name="connsiteY66" fmla="*/ 4659745 h 4833696"/>
              <a:gd name="connsiteX67" fmla="*/ 324812 w 7778557"/>
              <a:gd name="connsiteY67" fmla="*/ 4401127 h 4833696"/>
              <a:gd name="connsiteX68" fmla="*/ 66194 w 7778557"/>
              <a:gd name="connsiteY68" fmla="*/ 4197927 h 4833696"/>
              <a:gd name="connsiteX69" fmla="*/ 10775 w 7778557"/>
              <a:gd name="connsiteY69" fmla="*/ 3967018 h 4833696"/>
              <a:gd name="connsiteX70" fmla="*/ 20012 w 7778557"/>
              <a:gd name="connsiteY70" fmla="*/ 3625272 h 4833696"/>
              <a:gd name="connsiteX71" fmla="*/ 130848 w 7778557"/>
              <a:gd name="connsiteY71" fmla="*/ 3338945 h 4833696"/>
              <a:gd name="connsiteX72" fmla="*/ 223212 w 7778557"/>
              <a:gd name="connsiteY72" fmla="*/ 2867891 h 4833696"/>
              <a:gd name="connsiteX73" fmla="*/ 555721 w 7778557"/>
              <a:gd name="connsiteY73" fmla="*/ 2535382 h 4833696"/>
              <a:gd name="connsiteX74" fmla="*/ 777394 w 7778557"/>
              <a:gd name="connsiteY74" fmla="*/ 2378363 h 4833696"/>
              <a:gd name="connsiteX75" fmla="*/ 999066 w 7778557"/>
              <a:gd name="connsiteY75" fmla="*/ 2092036 h 4833696"/>
              <a:gd name="connsiteX76" fmla="*/ 934412 w 7778557"/>
              <a:gd name="connsiteY76" fmla="*/ 1750291 h 4833696"/>
              <a:gd name="connsiteX77" fmla="*/ 758921 w 7778557"/>
              <a:gd name="connsiteY77" fmla="*/ 1528618 h 4833696"/>
              <a:gd name="connsiteX78" fmla="*/ 546484 w 7778557"/>
              <a:gd name="connsiteY78" fmla="*/ 1408545 h 4833696"/>
              <a:gd name="connsiteX79" fmla="*/ 389466 w 7778557"/>
              <a:gd name="connsiteY79" fmla="*/ 1205345 h 4833696"/>
              <a:gd name="connsiteX80" fmla="*/ 186266 w 7778557"/>
              <a:gd name="connsiteY80" fmla="*/ 1029854 h 4833696"/>
              <a:gd name="connsiteX81" fmla="*/ 186266 w 7778557"/>
              <a:gd name="connsiteY81" fmla="*/ 1029854 h 48336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</a:cxnLst>
            <a:rect l="l" t="t" r="r" b="b"/>
            <a:pathLst>
              <a:path w="7778557" h="4833696">
                <a:moveTo>
                  <a:pt x="7778557" y="170872"/>
                </a:moveTo>
                <a:cubicBezTo>
                  <a:pt x="7566121" y="122381"/>
                  <a:pt x="7353685" y="73891"/>
                  <a:pt x="7205903" y="50800"/>
                </a:cubicBezTo>
                <a:cubicBezTo>
                  <a:pt x="7058121" y="27709"/>
                  <a:pt x="7062739" y="0"/>
                  <a:pt x="6891866" y="32327"/>
                </a:cubicBezTo>
                <a:cubicBezTo>
                  <a:pt x="6720993" y="64654"/>
                  <a:pt x="6351539" y="153939"/>
                  <a:pt x="6180666" y="244763"/>
                </a:cubicBezTo>
                <a:cubicBezTo>
                  <a:pt x="6009793" y="335587"/>
                  <a:pt x="5962072" y="483369"/>
                  <a:pt x="5866630" y="577272"/>
                </a:cubicBezTo>
                <a:cubicBezTo>
                  <a:pt x="5771188" y="671175"/>
                  <a:pt x="5694218" y="738909"/>
                  <a:pt x="5608012" y="808182"/>
                </a:cubicBezTo>
                <a:cubicBezTo>
                  <a:pt x="5521806" y="877455"/>
                  <a:pt x="5421745" y="952885"/>
                  <a:pt x="5349394" y="992909"/>
                </a:cubicBezTo>
                <a:cubicBezTo>
                  <a:pt x="5277043" y="1032933"/>
                  <a:pt x="5253952" y="994448"/>
                  <a:pt x="5173903" y="1048327"/>
                </a:cubicBezTo>
                <a:cubicBezTo>
                  <a:pt x="5093855" y="1102206"/>
                  <a:pt x="4949151" y="1242291"/>
                  <a:pt x="4869103" y="1316182"/>
                </a:cubicBezTo>
                <a:cubicBezTo>
                  <a:pt x="4789055" y="1390073"/>
                  <a:pt x="4761345" y="1454727"/>
                  <a:pt x="4693612" y="1491672"/>
                </a:cubicBezTo>
                <a:cubicBezTo>
                  <a:pt x="4625879" y="1528617"/>
                  <a:pt x="4541212" y="1531696"/>
                  <a:pt x="4462703" y="1537854"/>
                </a:cubicBezTo>
                <a:cubicBezTo>
                  <a:pt x="4384194" y="1544012"/>
                  <a:pt x="4302605" y="1542472"/>
                  <a:pt x="4222557" y="1528618"/>
                </a:cubicBezTo>
                <a:cubicBezTo>
                  <a:pt x="4142509" y="1514764"/>
                  <a:pt x="4084012" y="1477818"/>
                  <a:pt x="3982412" y="1454727"/>
                </a:cubicBezTo>
                <a:cubicBezTo>
                  <a:pt x="3880812" y="1431636"/>
                  <a:pt x="3728412" y="1396230"/>
                  <a:pt x="3612957" y="1390072"/>
                </a:cubicBezTo>
                <a:cubicBezTo>
                  <a:pt x="3497502" y="1383915"/>
                  <a:pt x="3383587" y="1394691"/>
                  <a:pt x="3289684" y="1417782"/>
                </a:cubicBezTo>
                <a:cubicBezTo>
                  <a:pt x="3195781" y="1440873"/>
                  <a:pt x="3121890" y="1480897"/>
                  <a:pt x="3049539" y="1528618"/>
                </a:cubicBezTo>
                <a:cubicBezTo>
                  <a:pt x="2977188" y="1576339"/>
                  <a:pt x="2903296" y="1647152"/>
                  <a:pt x="2855575" y="1704109"/>
                </a:cubicBezTo>
                <a:cubicBezTo>
                  <a:pt x="2807854" y="1761066"/>
                  <a:pt x="2804776" y="1796472"/>
                  <a:pt x="2763212" y="1870363"/>
                </a:cubicBezTo>
                <a:cubicBezTo>
                  <a:pt x="2721649" y="1944254"/>
                  <a:pt x="2623127" y="2076642"/>
                  <a:pt x="2606194" y="2147454"/>
                </a:cubicBezTo>
                <a:cubicBezTo>
                  <a:pt x="2589261" y="2218266"/>
                  <a:pt x="2632364" y="2221345"/>
                  <a:pt x="2661612" y="2295236"/>
                </a:cubicBezTo>
                <a:cubicBezTo>
                  <a:pt x="2690860" y="2369127"/>
                  <a:pt x="2760133" y="2538461"/>
                  <a:pt x="2781684" y="2590800"/>
                </a:cubicBezTo>
                <a:cubicBezTo>
                  <a:pt x="2803236" y="2643139"/>
                  <a:pt x="2760133" y="2598496"/>
                  <a:pt x="2790921" y="2609272"/>
                </a:cubicBezTo>
                <a:cubicBezTo>
                  <a:pt x="2821709" y="2620048"/>
                  <a:pt x="2897139" y="2646218"/>
                  <a:pt x="2966412" y="2655454"/>
                </a:cubicBezTo>
                <a:cubicBezTo>
                  <a:pt x="3035685" y="2664691"/>
                  <a:pt x="3098800" y="2663152"/>
                  <a:pt x="3206557" y="2664691"/>
                </a:cubicBezTo>
                <a:cubicBezTo>
                  <a:pt x="3314314" y="2666230"/>
                  <a:pt x="3511357" y="2667770"/>
                  <a:pt x="3612957" y="2664691"/>
                </a:cubicBezTo>
                <a:cubicBezTo>
                  <a:pt x="3714557" y="2661612"/>
                  <a:pt x="3756121" y="2650836"/>
                  <a:pt x="3816157" y="2646218"/>
                </a:cubicBezTo>
                <a:cubicBezTo>
                  <a:pt x="3876193" y="2641600"/>
                  <a:pt x="3886969" y="2680085"/>
                  <a:pt x="3973175" y="2636982"/>
                </a:cubicBezTo>
                <a:cubicBezTo>
                  <a:pt x="4059381" y="2593879"/>
                  <a:pt x="4245649" y="2443018"/>
                  <a:pt x="4333394" y="2387600"/>
                </a:cubicBezTo>
                <a:cubicBezTo>
                  <a:pt x="4421139" y="2332182"/>
                  <a:pt x="4391891" y="2333721"/>
                  <a:pt x="4499648" y="2304472"/>
                </a:cubicBezTo>
                <a:cubicBezTo>
                  <a:pt x="4607406" y="2275224"/>
                  <a:pt x="4827539" y="2242897"/>
                  <a:pt x="4979939" y="2212109"/>
                </a:cubicBezTo>
                <a:cubicBezTo>
                  <a:pt x="5132339" y="2181321"/>
                  <a:pt x="5284739" y="2156691"/>
                  <a:pt x="5414048" y="2119745"/>
                </a:cubicBezTo>
                <a:cubicBezTo>
                  <a:pt x="5543357" y="2082800"/>
                  <a:pt x="5617249" y="2039697"/>
                  <a:pt x="5755794" y="1990436"/>
                </a:cubicBezTo>
                <a:cubicBezTo>
                  <a:pt x="5894340" y="1941176"/>
                  <a:pt x="6125248" y="1851891"/>
                  <a:pt x="6245321" y="1824182"/>
                </a:cubicBezTo>
                <a:cubicBezTo>
                  <a:pt x="6365394" y="1796473"/>
                  <a:pt x="6388485" y="1816485"/>
                  <a:pt x="6476230" y="1824182"/>
                </a:cubicBezTo>
                <a:cubicBezTo>
                  <a:pt x="6563975" y="1831879"/>
                  <a:pt x="6676352" y="1842654"/>
                  <a:pt x="6771794" y="1870363"/>
                </a:cubicBezTo>
                <a:cubicBezTo>
                  <a:pt x="6867236" y="1898072"/>
                  <a:pt x="6948824" y="1944254"/>
                  <a:pt x="7048884" y="1990436"/>
                </a:cubicBezTo>
                <a:cubicBezTo>
                  <a:pt x="7148944" y="2036618"/>
                  <a:pt x="7287490" y="2087418"/>
                  <a:pt x="7372157" y="2147454"/>
                </a:cubicBezTo>
                <a:cubicBezTo>
                  <a:pt x="7456824" y="2207490"/>
                  <a:pt x="7504545" y="2289078"/>
                  <a:pt x="7556884" y="2350654"/>
                </a:cubicBezTo>
                <a:cubicBezTo>
                  <a:pt x="7609223" y="2412230"/>
                  <a:pt x="7655406" y="2446097"/>
                  <a:pt x="7686194" y="2516909"/>
                </a:cubicBezTo>
                <a:cubicBezTo>
                  <a:pt x="7716982" y="2587721"/>
                  <a:pt x="7729297" y="2684703"/>
                  <a:pt x="7741612" y="2775527"/>
                </a:cubicBezTo>
                <a:cubicBezTo>
                  <a:pt x="7753927" y="2866351"/>
                  <a:pt x="7757005" y="2981806"/>
                  <a:pt x="7760084" y="3061854"/>
                </a:cubicBezTo>
                <a:cubicBezTo>
                  <a:pt x="7763163" y="3141902"/>
                  <a:pt x="7764702" y="3171151"/>
                  <a:pt x="7760084" y="3255818"/>
                </a:cubicBezTo>
                <a:cubicBezTo>
                  <a:pt x="7755466" y="3340485"/>
                  <a:pt x="7752387" y="3479030"/>
                  <a:pt x="7732375" y="3569854"/>
                </a:cubicBezTo>
                <a:cubicBezTo>
                  <a:pt x="7712363" y="3660678"/>
                  <a:pt x="7680036" y="3713018"/>
                  <a:pt x="7640012" y="3800763"/>
                </a:cubicBezTo>
                <a:cubicBezTo>
                  <a:pt x="7599988" y="3888509"/>
                  <a:pt x="7512242" y="4043988"/>
                  <a:pt x="7492230" y="4096327"/>
                </a:cubicBezTo>
                <a:cubicBezTo>
                  <a:pt x="7472218" y="4148666"/>
                  <a:pt x="7575357" y="4060921"/>
                  <a:pt x="7519939" y="4114800"/>
                </a:cubicBezTo>
                <a:cubicBezTo>
                  <a:pt x="7464521" y="4168679"/>
                  <a:pt x="7322897" y="4313382"/>
                  <a:pt x="7159721" y="4419600"/>
                </a:cubicBezTo>
                <a:cubicBezTo>
                  <a:pt x="6996545" y="4525818"/>
                  <a:pt x="6694823" y="4690533"/>
                  <a:pt x="6540884" y="4752109"/>
                </a:cubicBezTo>
                <a:cubicBezTo>
                  <a:pt x="6386945" y="4813685"/>
                  <a:pt x="6343842" y="4793672"/>
                  <a:pt x="6236084" y="4789054"/>
                </a:cubicBezTo>
                <a:cubicBezTo>
                  <a:pt x="6128327" y="4784436"/>
                  <a:pt x="6029806" y="4752109"/>
                  <a:pt x="5894339" y="4724400"/>
                </a:cubicBezTo>
                <a:cubicBezTo>
                  <a:pt x="5758872" y="4696691"/>
                  <a:pt x="5541817" y="4641273"/>
                  <a:pt x="5423284" y="4622800"/>
                </a:cubicBezTo>
                <a:cubicBezTo>
                  <a:pt x="5304751" y="4604327"/>
                  <a:pt x="5183139" y="4613563"/>
                  <a:pt x="5183139" y="4613563"/>
                </a:cubicBezTo>
                <a:cubicBezTo>
                  <a:pt x="5038436" y="4608945"/>
                  <a:pt x="4719781" y="4588933"/>
                  <a:pt x="4555066" y="4595091"/>
                </a:cubicBezTo>
                <a:cubicBezTo>
                  <a:pt x="4390351" y="4601249"/>
                  <a:pt x="4194848" y="4650509"/>
                  <a:pt x="4194848" y="4650509"/>
                </a:cubicBezTo>
                <a:cubicBezTo>
                  <a:pt x="4082472" y="4667442"/>
                  <a:pt x="4002424" y="4675140"/>
                  <a:pt x="3880812" y="4696691"/>
                </a:cubicBezTo>
                <a:cubicBezTo>
                  <a:pt x="3759200" y="4718242"/>
                  <a:pt x="3546763" y="4764424"/>
                  <a:pt x="3465175" y="4779818"/>
                </a:cubicBezTo>
                <a:cubicBezTo>
                  <a:pt x="3383587" y="4795212"/>
                  <a:pt x="3391284" y="4789054"/>
                  <a:pt x="3391284" y="4789054"/>
                </a:cubicBezTo>
                <a:cubicBezTo>
                  <a:pt x="3345102" y="4793672"/>
                  <a:pt x="3241963" y="4807527"/>
                  <a:pt x="3188084" y="4807527"/>
                </a:cubicBezTo>
                <a:cubicBezTo>
                  <a:pt x="3134205" y="4807527"/>
                  <a:pt x="3126509" y="4833696"/>
                  <a:pt x="3068012" y="4789054"/>
                </a:cubicBezTo>
                <a:cubicBezTo>
                  <a:pt x="3009515" y="4744412"/>
                  <a:pt x="2923309" y="4615102"/>
                  <a:pt x="2837103" y="4539672"/>
                </a:cubicBezTo>
                <a:cubicBezTo>
                  <a:pt x="2750897" y="4464242"/>
                  <a:pt x="2664690" y="4391890"/>
                  <a:pt x="2550775" y="4336472"/>
                </a:cubicBezTo>
                <a:cubicBezTo>
                  <a:pt x="2436860" y="4281054"/>
                  <a:pt x="2261369" y="4244108"/>
                  <a:pt x="2153612" y="4207163"/>
                </a:cubicBezTo>
                <a:cubicBezTo>
                  <a:pt x="2045855" y="4170218"/>
                  <a:pt x="2004291" y="4156364"/>
                  <a:pt x="1904230" y="4114800"/>
                </a:cubicBezTo>
                <a:cubicBezTo>
                  <a:pt x="1804169" y="4073237"/>
                  <a:pt x="1653309" y="3939309"/>
                  <a:pt x="1553248" y="3957782"/>
                </a:cubicBezTo>
                <a:cubicBezTo>
                  <a:pt x="1453187" y="3976255"/>
                  <a:pt x="1403926" y="4133273"/>
                  <a:pt x="1303866" y="4225636"/>
                </a:cubicBezTo>
                <a:cubicBezTo>
                  <a:pt x="1203806" y="4317999"/>
                  <a:pt x="1062181" y="4439611"/>
                  <a:pt x="952884" y="4511963"/>
                </a:cubicBezTo>
                <a:cubicBezTo>
                  <a:pt x="843587" y="4584315"/>
                  <a:pt x="752763" y="4678218"/>
                  <a:pt x="648084" y="4659745"/>
                </a:cubicBezTo>
                <a:cubicBezTo>
                  <a:pt x="543405" y="4641272"/>
                  <a:pt x="324812" y="4401127"/>
                  <a:pt x="324812" y="4401127"/>
                </a:cubicBezTo>
                <a:cubicBezTo>
                  <a:pt x="227830" y="4324157"/>
                  <a:pt x="118534" y="4270279"/>
                  <a:pt x="66194" y="4197927"/>
                </a:cubicBezTo>
                <a:cubicBezTo>
                  <a:pt x="13855" y="4125576"/>
                  <a:pt x="18472" y="4062461"/>
                  <a:pt x="10775" y="3967018"/>
                </a:cubicBezTo>
                <a:cubicBezTo>
                  <a:pt x="3078" y="3871576"/>
                  <a:pt x="0" y="3729951"/>
                  <a:pt x="20012" y="3625272"/>
                </a:cubicBezTo>
                <a:cubicBezTo>
                  <a:pt x="40024" y="3520593"/>
                  <a:pt x="96981" y="3465175"/>
                  <a:pt x="130848" y="3338945"/>
                </a:cubicBezTo>
                <a:cubicBezTo>
                  <a:pt x="164715" y="3212715"/>
                  <a:pt x="152400" y="3001818"/>
                  <a:pt x="223212" y="2867891"/>
                </a:cubicBezTo>
                <a:cubicBezTo>
                  <a:pt x="294024" y="2733964"/>
                  <a:pt x="463357" y="2616970"/>
                  <a:pt x="555721" y="2535382"/>
                </a:cubicBezTo>
                <a:cubicBezTo>
                  <a:pt x="648085" y="2453794"/>
                  <a:pt x="703503" y="2452254"/>
                  <a:pt x="777394" y="2378363"/>
                </a:cubicBezTo>
                <a:cubicBezTo>
                  <a:pt x="851285" y="2304472"/>
                  <a:pt x="972896" y="2196715"/>
                  <a:pt x="999066" y="2092036"/>
                </a:cubicBezTo>
                <a:cubicBezTo>
                  <a:pt x="1025236" y="1987357"/>
                  <a:pt x="974436" y="1844194"/>
                  <a:pt x="934412" y="1750291"/>
                </a:cubicBezTo>
                <a:cubicBezTo>
                  <a:pt x="894388" y="1656388"/>
                  <a:pt x="823575" y="1585576"/>
                  <a:pt x="758921" y="1528618"/>
                </a:cubicBezTo>
                <a:cubicBezTo>
                  <a:pt x="694267" y="1471660"/>
                  <a:pt x="608060" y="1462424"/>
                  <a:pt x="546484" y="1408545"/>
                </a:cubicBezTo>
                <a:cubicBezTo>
                  <a:pt x="484908" y="1354666"/>
                  <a:pt x="449502" y="1268460"/>
                  <a:pt x="389466" y="1205345"/>
                </a:cubicBezTo>
                <a:cubicBezTo>
                  <a:pt x="329430" y="1142230"/>
                  <a:pt x="186266" y="1029854"/>
                  <a:pt x="186266" y="1029854"/>
                </a:cubicBezTo>
                <a:lnTo>
                  <a:pt x="186266" y="1029854"/>
                </a:lnTo>
              </a:path>
            </a:pathLst>
          </a:custGeom>
          <a:ln w="762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Равнобедренный треугольник 4"/>
          <p:cNvSpPr/>
          <p:nvPr/>
        </p:nvSpPr>
        <p:spPr>
          <a:xfrm>
            <a:off x="3071802" y="3571876"/>
            <a:ext cx="214314" cy="214314"/>
          </a:xfrm>
          <a:prstGeom prst="triangl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ln>
                <a:solidFill>
                  <a:srgbClr val="FF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6" name="Равнобедренный треугольник 5"/>
          <p:cNvSpPr/>
          <p:nvPr/>
        </p:nvSpPr>
        <p:spPr>
          <a:xfrm>
            <a:off x="3428992" y="3571876"/>
            <a:ext cx="214314" cy="214314"/>
          </a:xfrm>
          <a:prstGeom prst="triangl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ln>
                <a:solidFill>
                  <a:srgbClr val="FF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7" name="Равнобедренный треугольник 6"/>
          <p:cNvSpPr/>
          <p:nvPr/>
        </p:nvSpPr>
        <p:spPr>
          <a:xfrm>
            <a:off x="4071934" y="3571876"/>
            <a:ext cx="214314" cy="214314"/>
          </a:xfrm>
          <a:prstGeom prst="triangl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ln>
                <a:solidFill>
                  <a:srgbClr val="FF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8" name="Равнобедренный треугольник 7"/>
          <p:cNvSpPr/>
          <p:nvPr/>
        </p:nvSpPr>
        <p:spPr>
          <a:xfrm>
            <a:off x="3714744" y="3571876"/>
            <a:ext cx="214314" cy="214314"/>
          </a:xfrm>
          <a:prstGeom prst="triangl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ln>
                <a:solidFill>
                  <a:srgbClr val="FF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9" name="Равнобедренный треугольник 8"/>
          <p:cNvSpPr/>
          <p:nvPr/>
        </p:nvSpPr>
        <p:spPr>
          <a:xfrm>
            <a:off x="2244419" y="3323897"/>
            <a:ext cx="214314" cy="214314"/>
          </a:xfrm>
          <a:prstGeom prst="triangl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ln>
                <a:solidFill>
                  <a:srgbClr val="FF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10" name="Равнобедренный треугольник 9"/>
          <p:cNvSpPr/>
          <p:nvPr/>
        </p:nvSpPr>
        <p:spPr>
          <a:xfrm>
            <a:off x="4357686" y="3571876"/>
            <a:ext cx="214314" cy="214314"/>
          </a:xfrm>
          <a:prstGeom prst="triangl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ln>
                <a:solidFill>
                  <a:srgbClr val="FF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11" name="Равнобедренный треугольник 10"/>
          <p:cNvSpPr/>
          <p:nvPr/>
        </p:nvSpPr>
        <p:spPr>
          <a:xfrm>
            <a:off x="3071802" y="4214818"/>
            <a:ext cx="214314" cy="214314"/>
          </a:xfrm>
          <a:prstGeom prst="triangl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ln>
                <a:solidFill>
                  <a:srgbClr val="FF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12" name="Равнобедренный треугольник 11"/>
          <p:cNvSpPr/>
          <p:nvPr/>
        </p:nvSpPr>
        <p:spPr>
          <a:xfrm>
            <a:off x="3786182" y="4214818"/>
            <a:ext cx="214314" cy="214314"/>
          </a:xfrm>
          <a:prstGeom prst="triangl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ln>
                <a:solidFill>
                  <a:srgbClr val="FF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13" name="Равнобедренный треугольник 12"/>
          <p:cNvSpPr/>
          <p:nvPr/>
        </p:nvSpPr>
        <p:spPr>
          <a:xfrm>
            <a:off x="4143372" y="4214818"/>
            <a:ext cx="214314" cy="214314"/>
          </a:xfrm>
          <a:prstGeom prst="triangl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ln>
                <a:solidFill>
                  <a:srgbClr val="FF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14" name="Равнобедренный треугольник 13"/>
          <p:cNvSpPr/>
          <p:nvPr/>
        </p:nvSpPr>
        <p:spPr>
          <a:xfrm>
            <a:off x="4500562" y="4214818"/>
            <a:ext cx="214314" cy="214314"/>
          </a:xfrm>
          <a:prstGeom prst="triangl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ln>
                <a:solidFill>
                  <a:srgbClr val="FF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15" name="Равнобедренный треугольник 14"/>
          <p:cNvSpPr/>
          <p:nvPr/>
        </p:nvSpPr>
        <p:spPr>
          <a:xfrm>
            <a:off x="4857752" y="4214818"/>
            <a:ext cx="214314" cy="214314"/>
          </a:xfrm>
          <a:prstGeom prst="triangl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ln>
                <a:solidFill>
                  <a:srgbClr val="FF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16" name="Равнобедренный треугольник 15"/>
          <p:cNvSpPr/>
          <p:nvPr/>
        </p:nvSpPr>
        <p:spPr>
          <a:xfrm>
            <a:off x="5214942" y="4214818"/>
            <a:ext cx="214314" cy="214314"/>
          </a:xfrm>
          <a:prstGeom prst="triangl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ln>
                <a:solidFill>
                  <a:srgbClr val="FF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17" name="Равнобедренный треугольник 16"/>
          <p:cNvSpPr/>
          <p:nvPr/>
        </p:nvSpPr>
        <p:spPr>
          <a:xfrm>
            <a:off x="4643438" y="3571876"/>
            <a:ext cx="214314" cy="214314"/>
          </a:xfrm>
          <a:prstGeom prst="triangl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ln>
                <a:solidFill>
                  <a:srgbClr val="FF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18" name="Равнобедренный треугольник 17"/>
          <p:cNvSpPr/>
          <p:nvPr/>
        </p:nvSpPr>
        <p:spPr>
          <a:xfrm>
            <a:off x="4929190" y="3571876"/>
            <a:ext cx="214314" cy="214314"/>
          </a:xfrm>
          <a:prstGeom prst="triangl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ln>
                <a:solidFill>
                  <a:srgbClr val="FF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19" name="Равнобедренный треугольник 18"/>
          <p:cNvSpPr/>
          <p:nvPr/>
        </p:nvSpPr>
        <p:spPr>
          <a:xfrm>
            <a:off x="5214942" y="3571876"/>
            <a:ext cx="214314" cy="214314"/>
          </a:xfrm>
          <a:prstGeom prst="triangl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ln>
                <a:solidFill>
                  <a:srgbClr val="FF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20" name="Равнобедренный треугольник 19"/>
          <p:cNvSpPr/>
          <p:nvPr/>
        </p:nvSpPr>
        <p:spPr>
          <a:xfrm>
            <a:off x="5786446" y="4143380"/>
            <a:ext cx="214314" cy="214314"/>
          </a:xfrm>
          <a:prstGeom prst="triangl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ln>
                <a:solidFill>
                  <a:srgbClr val="FF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21" name="Равнобедренный треугольник 20"/>
          <p:cNvSpPr/>
          <p:nvPr/>
        </p:nvSpPr>
        <p:spPr>
          <a:xfrm>
            <a:off x="5572132" y="4429132"/>
            <a:ext cx="214314" cy="214314"/>
          </a:xfrm>
          <a:prstGeom prst="triangl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ln>
                <a:solidFill>
                  <a:srgbClr val="FF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22" name="Равнобедренный треугольник 21"/>
          <p:cNvSpPr/>
          <p:nvPr/>
        </p:nvSpPr>
        <p:spPr>
          <a:xfrm>
            <a:off x="6429388" y="4643446"/>
            <a:ext cx="214314" cy="214314"/>
          </a:xfrm>
          <a:prstGeom prst="triangl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ln>
                <a:solidFill>
                  <a:srgbClr val="FF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6143636" y="4286256"/>
            <a:ext cx="285752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рямоугольник 23"/>
          <p:cNvSpPr/>
          <p:nvPr/>
        </p:nvSpPr>
        <p:spPr>
          <a:xfrm>
            <a:off x="5572132" y="4714884"/>
            <a:ext cx="357190" cy="2143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24"/>
          <p:cNvSpPr/>
          <p:nvPr/>
        </p:nvSpPr>
        <p:spPr>
          <a:xfrm>
            <a:off x="7000892" y="3357562"/>
            <a:ext cx="357190" cy="7143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25"/>
          <p:cNvSpPr/>
          <p:nvPr/>
        </p:nvSpPr>
        <p:spPr>
          <a:xfrm>
            <a:off x="6429388" y="3000372"/>
            <a:ext cx="571504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Прямоугольник 26"/>
          <p:cNvSpPr/>
          <p:nvPr/>
        </p:nvSpPr>
        <p:spPr>
          <a:xfrm>
            <a:off x="7000892" y="4214818"/>
            <a:ext cx="357190" cy="3571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Блок-схема: ИЛИ 28"/>
          <p:cNvSpPr/>
          <p:nvPr/>
        </p:nvSpPr>
        <p:spPr>
          <a:xfrm>
            <a:off x="7929586" y="3357562"/>
            <a:ext cx="214314" cy="214314"/>
          </a:xfrm>
          <a:prstGeom prst="flowChartOr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Блок-схема: ИЛИ 29"/>
          <p:cNvSpPr/>
          <p:nvPr/>
        </p:nvSpPr>
        <p:spPr>
          <a:xfrm>
            <a:off x="8001024" y="4286256"/>
            <a:ext cx="214314" cy="214314"/>
          </a:xfrm>
          <a:prstGeom prst="flowChartOr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Багетная рамка 30"/>
          <p:cNvSpPr/>
          <p:nvPr/>
        </p:nvSpPr>
        <p:spPr>
          <a:xfrm>
            <a:off x="5000628" y="5143512"/>
            <a:ext cx="285752" cy="142876"/>
          </a:xfrm>
          <a:prstGeom prst="bevel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" dirty="0" smtClean="0">
                <a:latin typeface="Arial Black" pitchFamily="34" charset="0"/>
              </a:rPr>
              <a:t>ж</a:t>
            </a:r>
            <a:endParaRPr lang="ru-RU" sz="800" dirty="0">
              <a:latin typeface="Arial Black" pitchFamily="34" charset="0"/>
            </a:endParaRPr>
          </a:p>
        </p:txBody>
      </p:sp>
      <p:sp>
        <p:nvSpPr>
          <p:cNvPr id="32" name="Равнобедренный треугольник 31"/>
          <p:cNvSpPr/>
          <p:nvPr/>
        </p:nvSpPr>
        <p:spPr>
          <a:xfrm>
            <a:off x="1643042" y="2214554"/>
            <a:ext cx="428628" cy="428628"/>
          </a:xfrm>
          <a:prstGeom prst="triangl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ln>
                <a:solidFill>
                  <a:srgbClr val="FF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34" name="Блок-схема: сопоставление 33"/>
          <p:cNvSpPr/>
          <p:nvPr/>
        </p:nvSpPr>
        <p:spPr>
          <a:xfrm>
            <a:off x="5929322" y="6500834"/>
            <a:ext cx="142876" cy="214314"/>
          </a:xfrm>
          <a:prstGeom prst="flowChartCollat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35" name="Блок-схема: сопоставление 34"/>
          <p:cNvSpPr/>
          <p:nvPr/>
        </p:nvSpPr>
        <p:spPr>
          <a:xfrm>
            <a:off x="7715272" y="6429396"/>
            <a:ext cx="142876" cy="214314"/>
          </a:xfrm>
          <a:prstGeom prst="flowChartCollat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36" name="Не равно 35"/>
          <p:cNvSpPr/>
          <p:nvPr/>
        </p:nvSpPr>
        <p:spPr>
          <a:xfrm>
            <a:off x="2571736" y="3214686"/>
            <a:ext cx="642942" cy="214314"/>
          </a:xfrm>
          <a:prstGeom prst="mathNotEqual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37" name="Блок-схема: альтернативный процесс 36"/>
          <p:cNvSpPr/>
          <p:nvPr/>
        </p:nvSpPr>
        <p:spPr>
          <a:xfrm>
            <a:off x="1571604" y="3857628"/>
            <a:ext cx="928694" cy="500066"/>
          </a:xfrm>
          <a:prstGeom prst="flowChartAlternate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Кольцо 37"/>
          <p:cNvSpPr/>
          <p:nvPr/>
        </p:nvSpPr>
        <p:spPr>
          <a:xfrm>
            <a:off x="6143636" y="5143512"/>
            <a:ext cx="214314" cy="214314"/>
          </a:xfrm>
          <a:prstGeom prst="donu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39" name="Кольцо 38"/>
          <p:cNvSpPr/>
          <p:nvPr/>
        </p:nvSpPr>
        <p:spPr>
          <a:xfrm>
            <a:off x="6429388" y="5143512"/>
            <a:ext cx="214314" cy="214314"/>
          </a:xfrm>
          <a:prstGeom prst="donu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41" name="Равно 40"/>
          <p:cNvSpPr/>
          <p:nvPr/>
        </p:nvSpPr>
        <p:spPr>
          <a:xfrm rot="3566292">
            <a:off x="1895019" y="2829917"/>
            <a:ext cx="928694" cy="285752"/>
          </a:xfrm>
          <a:prstGeom prst="mathEqual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42" name="Рамка 41"/>
          <p:cNvSpPr/>
          <p:nvPr/>
        </p:nvSpPr>
        <p:spPr>
          <a:xfrm>
            <a:off x="642910" y="285728"/>
            <a:ext cx="214314" cy="142876"/>
          </a:xfrm>
          <a:prstGeom prst="fram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43" name="Блок-схема: типовой процесс 42"/>
          <p:cNvSpPr/>
          <p:nvPr/>
        </p:nvSpPr>
        <p:spPr>
          <a:xfrm>
            <a:off x="1571604" y="3571876"/>
            <a:ext cx="357190" cy="214314"/>
          </a:xfrm>
          <a:prstGeom prst="flowChartPredefined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" name="Блок-схема: типовой процесс 43"/>
          <p:cNvSpPr/>
          <p:nvPr/>
        </p:nvSpPr>
        <p:spPr>
          <a:xfrm>
            <a:off x="571472" y="500042"/>
            <a:ext cx="357190" cy="214314"/>
          </a:xfrm>
          <a:prstGeom prst="flowChartPredefined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5" name="Блок-схема: альтернативный процесс 44"/>
          <p:cNvSpPr/>
          <p:nvPr/>
        </p:nvSpPr>
        <p:spPr>
          <a:xfrm>
            <a:off x="571472" y="857232"/>
            <a:ext cx="357190" cy="214314"/>
          </a:xfrm>
          <a:prstGeom prst="flowChartAlternate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6" name="Минус 45"/>
          <p:cNvSpPr/>
          <p:nvPr/>
        </p:nvSpPr>
        <p:spPr>
          <a:xfrm rot="5400000">
            <a:off x="1714480" y="4000504"/>
            <a:ext cx="642942" cy="214314"/>
          </a:xfrm>
          <a:prstGeom prst="mathMinus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7" name="Равнобедренный треугольник 46"/>
          <p:cNvSpPr/>
          <p:nvPr/>
        </p:nvSpPr>
        <p:spPr>
          <a:xfrm>
            <a:off x="642910" y="1142984"/>
            <a:ext cx="214314" cy="214314"/>
          </a:xfrm>
          <a:prstGeom prst="triangl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ln>
                <a:solidFill>
                  <a:srgbClr val="FF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48" name="Прямоугольник 47"/>
          <p:cNvSpPr/>
          <p:nvPr/>
        </p:nvSpPr>
        <p:spPr>
          <a:xfrm>
            <a:off x="2786050" y="214290"/>
            <a:ext cx="142876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9" name="Кольцо 48"/>
          <p:cNvSpPr/>
          <p:nvPr/>
        </p:nvSpPr>
        <p:spPr>
          <a:xfrm>
            <a:off x="2786050" y="642918"/>
            <a:ext cx="214314" cy="214314"/>
          </a:xfrm>
          <a:prstGeom prst="donu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50" name="Блок-схема: сопоставление 49"/>
          <p:cNvSpPr/>
          <p:nvPr/>
        </p:nvSpPr>
        <p:spPr>
          <a:xfrm>
            <a:off x="2786050" y="928670"/>
            <a:ext cx="214314" cy="214314"/>
          </a:xfrm>
          <a:prstGeom prst="flowChartCollat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51" name="Блок-схема: ИЛИ 50"/>
          <p:cNvSpPr/>
          <p:nvPr/>
        </p:nvSpPr>
        <p:spPr>
          <a:xfrm>
            <a:off x="2786050" y="1285860"/>
            <a:ext cx="214314" cy="214314"/>
          </a:xfrm>
          <a:prstGeom prst="flowChartOr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2" name="Не равно 51"/>
          <p:cNvSpPr/>
          <p:nvPr/>
        </p:nvSpPr>
        <p:spPr>
          <a:xfrm>
            <a:off x="4357686" y="214290"/>
            <a:ext cx="428628" cy="142876"/>
          </a:xfrm>
          <a:prstGeom prst="mathNotEqual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53" name="Равно 52"/>
          <p:cNvSpPr/>
          <p:nvPr/>
        </p:nvSpPr>
        <p:spPr>
          <a:xfrm rot="3566292">
            <a:off x="1895018" y="2829918"/>
            <a:ext cx="928694" cy="285752"/>
          </a:xfrm>
          <a:prstGeom prst="mathEqual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54" name="Равно 53"/>
          <p:cNvSpPr/>
          <p:nvPr/>
        </p:nvSpPr>
        <p:spPr>
          <a:xfrm>
            <a:off x="4214810" y="428604"/>
            <a:ext cx="637264" cy="285752"/>
          </a:xfrm>
          <a:prstGeom prst="mathEqual">
            <a:avLst>
              <a:gd name="adj1" fmla="val 23520"/>
              <a:gd name="adj2" fmla="val 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56" name="Плюс 55"/>
          <p:cNvSpPr/>
          <p:nvPr/>
        </p:nvSpPr>
        <p:spPr>
          <a:xfrm>
            <a:off x="3428992" y="3800484"/>
            <a:ext cx="214314" cy="200020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7" name="Равнобедренный треугольник 56"/>
          <p:cNvSpPr/>
          <p:nvPr/>
        </p:nvSpPr>
        <p:spPr>
          <a:xfrm>
            <a:off x="4429124" y="714356"/>
            <a:ext cx="285752" cy="285752"/>
          </a:xfrm>
          <a:prstGeom prst="triangl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ln>
                <a:solidFill>
                  <a:srgbClr val="FF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58" name="Равно 57"/>
          <p:cNvSpPr/>
          <p:nvPr/>
        </p:nvSpPr>
        <p:spPr>
          <a:xfrm rot="5400000">
            <a:off x="4286248" y="1071546"/>
            <a:ext cx="500066" cy="357190"/>
          </a:xfrm>
          <a:prstGeom prst="mathEqual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59" name="Полилиния 58"/>
          <p:cNvSpPr/>
          <p:nvPr/>
        </p:nvSpPr>
        <p:spPr>
          <a:xfrm>
            <a:off x="2786050" y="0"/>
            <a:ext cx="4859867" cy="2900218"/>
          </a:xfrm>
          <a:custGeom>
            <a:avLst/>
            <a:gdLst>
              <a:gd name="connsiteX0" fmla="*/ 0 w 4859867"/>
              <a:gd name="connsiteY0" fmla="*/ 2900218 h 2900218"/>
              <a:gd name="connsiteX1" fmla="*/ 184727 w 4859867"/>
              <a:gd name="connsiteY1" fmla="*/ 2466109 h 2900218"/>
              <a:gd name="connsiteX2" fmla="*/ 360218 w 4859867"/>
              <a:gd name="connsiteY2" fmla="*/ 2299855 h 2900218"/>
              <a:gd name="connsiteX3" fmla="*/ 563418 w 4859867"/>
              <a:gd name="connsiteY3" fmla="*/ 2032000 h 2900218"/>
              <a:gd name="connsiteX4" fmla="*/ 729673 w 4859867"/>
              <a:gd name="connsiteY4" fmla="*/ 1893455 h 2900218"/>
              <a:gd name="connsiteX5" fmla="*/ 932873 w 4859867"/>
              <a:gd name="connsiteY5" fmla="*/ 1847273 h 2900218"/>
              <a:gd name="connsiteX6" fmla="*/ 1191491 w 4859867"/>
              <a:gd name="connsiteY6" fmla="*/ 1810328 h 2900218"/>
              <a:gd name="connsiteX7" fmla="*/ 1477818 w 4859867"/>
              <a:gd name="connsiteY7" fmla="*/ 1810328 h 2900218"/>
              <a:gd name="connsiteX8" fmla="*/ 1671782 w 4859867"/>
              <a:gd name="connsiteY8" fmla="*/ 1810328 h 2900218"/>
              <a:gd name="connsiteX9" fmla="*/ 1819564 w 4859867"/>
              <a:gd name="connsiteY9" fmla="*/ 1865746 h 2900218"/>
              <a:gd name="connsiteX10" fmla="*/ 1985818 w 4859867"/>
              <a:gd name="connsiteY10" fmla="*/ 1865746 h 2900218"/>
              <a:gd name="connsiteX11" fmla="*/ 2115127 w 4859867"/>
              <a:gd name="connsiteY11" fmla="*/ 1847273 h 2900218"/>
              <a:gd name="connsiteX12" fmla="*/ 2170546 w 4859867"/>
              <a:gd name="connsiteY12" fmla="*/ 1810328 h 2900218"/>
              <a:gd name="connsiteX13" fmla="*/ 2355273 w 4859867"/>
              <a:gd name="connsiteY13" fmla="*/ 1699491 h 2900218"/>
              <a:gd name="connsiteX14" fmla="*/ 2503055 w 4859867"/>
              <a:gd name="connsiteY14" fmla="*/ 1542473 h 2900218"/>
              <a:gd name="connsiteX15" fmla="*/ 2613891 w 4859867"/>
              <a:gd name="connsiteY15" fmla="*/ 1403928 h 2900218"/>
              <a:gd name="connsiteX16" fmla="*/ 2770909 w 4859867"/>
              <a:gd name="connsiteY16" fmla="*/ 1274618 h 2900218"/>
              <a:gd name="connsiteX17" fmla="*/ 2863273 w 4859867"/>
              <a:gd name="connsiteY17" fmla="*/ 1154546 h 2900218"/>
              <a:gd name="connsiteX18" fmla="*/ 3038764 w 4859867"/>
              <a:gd name="connsiteY18" fmla="*/ 1071418 h 2900218"/>
              <a:gd name="connsiteX19" fmla="*/ 3205018 w 4859867"/>
              <a:gd name="connsiteY19" fmla="*/ 951346 h 2900218"/>
              <a:gd name="connsiteX20" fmla="*/ 3389746 w 4859867"/>
              <a:gd name="connsiteY20" fmla="*/ 775855 h 2900218"/>
              <a:gd name="connsiteX21" fmla="*/ 3546764 w 4859867"/>
              <a:gd name="connsiteY21" fmla="*/ 674255 h 2900218"/>
              <a:gd name="connsiteX22" fmla="*/ 3703782 w 4859867"/>
              <a:gd name="connsiteY22" fmla="*/ 600364 h 2900218"/>
              <a:gd name="connsiteX23" fmla="*/ 3897746 w 4859867"/>
              <a:gd name="connsiteY23" fmla="*/ 544946 h 2900218"/>
              <a:gd name="connsiteX24" fmla="*/ 4110182 w 4859867"/>
              <a:gd name="connsiteY24" fmla="*/ 452582 h 2900218"/>
              <a:gd name="connsiteX25" fmla="*/ 4322618 w 4859867"/>
              <a:gd name="connsiteY25" fmla="*/ 434109 h 2900218"/>
              <a:gd name="connsiteX26" fmla="*/ 4562764 w 4859867"/>
              <a:gd name="connsiteY26" fmla="*/ 397164 h 2900218"/>
              <a:gd name="connsiteX27" fmla="*/ 4784436 w 4859867"/>
              <a:gd name="connsiteY27" fmla="*/ 277091 h 2900218"/>
              <a:gd name="connsiteX28" fmla="*/ 4849091 w 4859867"/>
              <a:gd name="connsiteY28" fmla="*/ 120073 h 2900218"/>
              <a:gd name="connsiteX29" fmla="*/ 4849091 w 4859867"/>
              <a:gd name="connsiteY29" fmla="*/ 18473 h 2900218"/>
              <a:gd name="connsiteX30" fmla="*/ 4849091 w 4859867"/>
              <a:gd name="connsiteY30" fmla="*/ 0 h 29002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</a:cxnLst>
            <a:rect l="l" t="t" r="r" b="b"/>
            <a:pathLst>
              <a:path w="4859867" h="2900218">
                <a:moveTo>
                  <a:pt x="0" y="2900218"/>
                </a:moveTo>
                <a:cubicBezTo>
                  <a:pt x="62345" y="2733193"/>
                  <a:pt x="124691" y="2566169"/>
                  <a:pt x="184727" y="2466109"/>
                </a:cubicBezTo>
                <a:cubicBezTo>
                  <a:pt x="244763" y="2366049"/>
                  <a:pt x="297103" y="2372207"/>
                  <a:pt x="360218" y="2299855"/>
                </a:cubicBezTo>
                <a:cubicBezTo>
                  <a:pt x="423333" y="2227503"/>
                  <a:pt x="501842" y="2099733"/>
                  <a:pt x="563418" y="2032000"/>
                </a:cubicBezTo>
                <a:cubicBezTo>
                  <a:pt x="624994" y="1964267"/>
                  <a:pt x="668097" y="1924243"/>
                  <a:pt x="729673" y="1893455"/>
                </a:cubicBezTo>
                <a:cubicBezTo>
                  <a:pt x="791249" y="1862667"/>
                  <a:pt x="855903" y="1861127"/>
                  <a:pt x="932873" y="1847273"/>
                </a:cubicBezTo>
                <a:cubicBezTo>
                  <a:pt x="1009843" y="1833419"/>
                  <a:pt x="1100667" y="1816485"/>
                  <a:pt x="1191491" y="1810328"/>
                </a:cubicBezTo>
                <a:cubicBezTo>
                  <a:pt x="1282315" y="1804171"/>
                  <a:pt x="1477818" y="1810328"/>
                  <a:pt x="1477818" y="1810328"/>
                </a:cubicBezTo>
                <a:cubicBezTo>
                  <a:pt x="1557866" y="1810328"/>
                  <a:pt x="1614824" y="1801092"/>
                  <a:pt x="1671782" y="1810328"/>
                </a:cubicBezTo>
                <a:cubicBezTo>
                  <a:pt x="1728740" y="1819564"/>
                  <a:pt x="1767225" y="1856510"/>
                  <a:pt x="1819564" y="1865746"/>
                </a:cubicBezTo>
                <a:cubicBezTo>
                  <a:pt x="1871903" y="1874982"/>
                  <a:pt x="1936558" y="1868825"/>
                  <a:pt x="1985818" y="1865746"/>
                </a:cubicBezTo>
                <a:cubicBezTo>
                  <a:pt x="2035078" y="1862667"/>
                  <a:pt x="2084339" y="1856509"/>
                  <a:pt x="2115127" y="1847273"/>
                </a:cubicBezTo>
                <a:cubicBezTo>
                  <a:pt x="2145915" y="1838037"/>
                  <a:pt x="2130522" y="1834958"/>
                  <a:pt x="2170546" y="1810328"/>
                </a:cubicBezTo>
                <a:cubicBezTo>
                  <a:pt x="2210570" y="1785698"/>
                  <a:pt x="2299855" y="1744134"/>
                  <a:pt x="2355273" y="1699491"/>
                </a:cubicBezTo>
                <a:cubicBezTo>
                  <a:pt x="2410691" y="1654849"/>
                  <a:pt x="2459952" y="1591733"/>
                  <a:pt x="2503055" y="1542473"/>
                </a:cubicBezTo>
                <a:cubicBezTo>
                  <a:pt x="2546158" y="1493213"/>
                  <a:pt x="2569249" y="1448571"/>
                  <a:pt x="2613891" y="1403928"/>
                </a:cubicBezTo>
                <a:cubicBezTo>
                  <a:pt x="2658533" y="1359286"/>
                  <a:pt x="2729345" y="1316182"/>
                  <a:pt x="2770909" y="1274618"/>
                </a:cubicBezTo>
                <a:cubicBezTo>
                  <a:pt x="2812473" y="1233054"/>
                  <a:pt x="2818631" y="1188413"/>
                  <a:pt x="2863273" y="1154546"/>
                </a:cubicBezTo>
                <a:cubicBezTo>
                  <a:pt x="2907915" y="1120679"/>
                  <a:pt x="2981807" y="1105285"/>
                  <a:pt x="3038764" y="1071418"/>
                </a:cubicBezTo>
                <a:cubicBezTo>
                  <a:pt x="3095721" y="1037551"/>
                  <a:pt x="3146521" y="1000606"/>
                  <a:pt x="3205018" y="951346"/>
                </a:cubicBezTo>
                <a:cubicBezTo>
                  <a:pt x="3263515" y="902086"/>
                  <a:pt x="3332788" y="822037"/>
                  <a:pt x="3389746" y="775855"/>
                </a:cubicBezTo>
                <a:cubicBezTo>
                  <a:pt x="3446704" y="729673"/>
                  <a:pt x="3494425" y="703504"/>
                  <a:pt x="3546764" y="674255"/>
                </a:cubicBezTo>
                <a:cubicBezTo>
                  <a:pt x="3599103" y="645007"/>
                  <a:pt x="3645285" y="621916"/>
                  <a:pt x="3703782" y="600364"/>
                </a:cubicBezTo>
                <a:cubicBezTo>
                  <a:pt x="3762279" y="578813"/>
                  <a:pt x="3830013" y="569576"/>
                  <a:pt x="3897746" y="544946"/>
                </a:cubicBezTo>
                <a:cubicBezTo>
                  <a:pt x="3965479" y="520316"/>
                  <a:pt x="4039370" y="471055"/>
                  <a:pt x="4110182" y="452582"/>
                </a:cubicBezTo>
                <a:cubicBezTo>
                  <a:pt x="4180994" y="434109"/>
                  <a:pt x="4247188" y="443345"/>
                  <a:pt x="4322618" y="434109"/>
                </a:cubicBezTo>
                <a:cubicBezTo>
                  <a:pt x="4398048" y="424873"/>
                  <a:pt x="4485794" y="423334"/>
                  <a:pt x="4562764" y="397164"/>
                </a:cubicBezTo>
                <a:cubicBezTo>
                  <a:pt x="4639734" y="370994"/>
                  <a:pt x="4736715" y="323273"/>
                  <a:pt x="4784436" y="277091"/>
                </a:cubicBezTo>
                <a:cubicBezTo>
                  <a:pt x="4832157" y="230909"/>
                  <a:pt x="4838315" y="163176"/>
                  <a:pt x="4849091" y="120073"/>
                </a:cubicBezTo>
                <a:cubicBezTo>
                  <a:pt x="4859867" y="76970"/>
                  <a:pt x="4849091" y="18473"/>
                  <a:pt x="4849091" y="18473"/>
                </a:cubicBezTo>
                <a:lnTo>
                  <a:pt x="4849091" y="0"/>
                </a:lnTo>
              </a:path>
            </a:pathLst>
          </a:custGeom>
          <a:ln w="5715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1" name="TextBox 60"/>
          <p:cNvSpPr txBox="1"/>
          <p:nvPr/>
        </p:nvSpPr>
        <p:spPr>
          <a:xfrm>
            <a:off x="0" y="6429397"/>
            <a:ext cx="54292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>
                <a:latin typeface="Arial Black" pitchFamily="34" charset="0"/>
              </a:rPr>
              <a:t>ПЛАН – СХЕМА ПАЛАТОЧНОГО ЛАГЕРЯ «АЛЬТАИР»</a:t>
            </a:r>
            <a:endParaRPr lang="ru-RU" sz="1400" dirty="0">
              <a:latin typeface="Arial Black" pitchFamily="34" charset="0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5357818" y="0"/>
            <a:ext cx="303034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u="sng" dirty="0" smtClean="0">
                <a:latin typeface="Arial Black" pitchFamily="34" charset="0"/>
              </a:rPr>
              <a:t>Условные обозначения</a:t>
            </a:r>
            <a:endParaRPr lang="ru-RU" sz="1200" u="sng" dirty="0">
              <a:latin typeface="Arial Black" pitchFamily="34" charset="0"/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928662" y="1214422"/>
            <a:ext cx="78581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00" dirty="0" smtClean="0">
                <a:latin typeface="Arial Black" pitchFamily="34" charset="0"/>
              </a:rPr>
              <a:t>Палатки</a:t>
            </a:r>
            <a:endParaRPr lang="ru-RU" sz="900" dirty="0">
              <a:latin typeface="Arial Black" pitchFamily="34" charset="0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928662" y="857232"/>
            <a:ext cx="233450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00" dirty="0" smtClean="0">
                <a:latin typeface="Arial Black" pitchFamily="34" charset="0"/>
              </a:rPr>
              <a:t>Волейбольная площадка</a:t>
            </a:r>
            <a:endParaRPr lang="ru-RU" sz="900" dirty="0">
              <a:latin typeface="Arial Black" pitchFamily="34" charset="0"/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928662" y="571480"/>
            <a:ext cx="131450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00" dirty="0" smtClean="0">
                <a:latin typeface="Arial Black" pitchFamily="34" charset="0"/>
              </a:rPr>
              <a:t>Теннисный стол</a:t>
            </a:r>
            <a:endParaRPr lang="ru-RU" sz="900" dirty="0">
              <a:latin typeface="Arial Black" pitchFamily="34" charset="0"/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1000100" y="142852"/>
            <a:ext cx="17145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00" dirty="0" smtClean="0">
                <a:latin typeface="Arial Black" pitchFamily="34" charset="0"/>
              </a:rPr>
              <a:t>Гигиенический пункт</a:t>
            </a:r>
          </a:p>
          <a:p>
            <a:r>
              <a:rPr lang="ru-RU" sz="900" dirty="0" smtClean="0">
                <a:latin typeface="Arial Black" pitchFamily="34" charset="0"/>
              </a:rPr>
              <a:t>для девочек</a:t>
            </a:r>
            <a:endParaRPr lang="ru-RU" sz="900" dirty="0">
              <a:latin typeface="Arial Black" pitchFamily="34" charset="0"/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3071802" y="285728"/>
            <a:ext cx="118814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00" dirty="0" err="1" smtClean="0">
                <a:latin typeface="Arial Black" pitchFamily="34" charset="0"/>
              </a:rPr>
              <a:t>Хоз</a:t>
            </a:r>
            <a:r>
              <a:rPr lang="ru-RU" sz="900" dirty="0" smtClean="0">
                <a:latin typeface="Arial Black" pitchFamily="34" charset="0"/>
              </a:rPr>
              <a:t>. постройки</a:t>
            </a:r>
            <a:endParaRPr lang="ru-RU" sz="900" dirty="0">
              <a:latin typeface="Arial Black" pitchFamily="34" charset="0"/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3000364" y="642918"/>
            <a:ext cx="122843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00" dirty="0" smtClean="0">
                <a:latin typeface="Arial Black" pitchFamily="34" charset="0"/>
              </a:rPr>
              <a:t>Умывальники</a:t>
            </a:r>
            <a:endParaRPr lang="ru-RU" sz="900" dirty="0">
              <a:latin typeface="Arial Black" pitchFamily="34" charset="0"/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3000364" y="928670"/>
            <a:ext cx="95361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00" dirty="0" smtClean="0">
                <a:latin typeface="Arial Black" pitchFamily="34" charset="0"/>
              </a:rPr>
              <a:t>Туалеты</a:t>
            </a:r>
            <a:endParaRPr lang="ru-RU" sz="900" dirty="0">
              <a:latin typeface="Arial Black" pitchFamily="34" charset="0"/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3000365" y="1285860"/>
            <a:ext cx="135732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00" dirty="0" smtClean="0">
                <a:latin typeface="Arial Black" pitchFamily="34" charset="0"/>
              </a:rPr>
              <a:t>Выгребная яма,</a:t>
            </a:r>
          </a:p>
          <a:p>
            <a:r>
              <a:rPr lang="ru-RU" sz="900" dirty="0" smtClean="0">
                <a:latin typeface="Arial Black" pitchFamily="34" charset="0"/>
              </a:rPr>
              <a:t>контейнер для твердого</a:t>
            </a:r>
          </a:p>
          <a:p>
            <a:r>
              <a:rPr lang="ru-RU" sz="900" dirty="0" smtClean="0">
                <a:latin typeface="Arial Black" pitchFamily="34" charset="0"/>
              </a:rPr>
              <a:t>мусора</a:t>
            </a:r>
            <a:endParaRPr lang="ru-RU" sz="900" dirty="0">
              <a:latin typeface="Arial Black" pitchFamily="34" charset="0"/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4786314" y="214290"/>
            <a:ext cx="997597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00" dirty="0" smtClean="0">
                <a:latin typeface="Arial Black" pitchFamily="34" charset="0"/>
              </a:rPr>
              <a:t>Шлагбаум</a:t>
            </a:r>
            <a:endParaRPr lang="ru-RU" sz="900" dirty="0">
              <a:latin typeface="Arial Black" pitchFamily="34" charset="0"/>
            </a:endParaRPr>
          </a:p>
        </p:txBody>
      </p:sp>
      <p:sp>
        <p:nvSpPr>
          <p:cNvPr id="76" name="TextBox 75"/>
          <p:cNvSpPr txBox="1"/>
          <p:nvPr/>
        </p:nvSpPr>
        <p:spPr>
          <a:xfrm>
            <a:off x="4786314" y="785794"/>
            <a:ext cx="51739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00" dirty="0" smtClean="0">
                <a:latin typeface="Arial Black" pitchFamily="34" charset="0"/>
              </a:rPr>
              <a:t>Чум</a:t>
            </a:r>
            <a:endParaRPr lang="ru-RU" sz="900" dirty="0">
              <a:latin typeface="Arial Black" pitchFamily="34" charset="0"/>
            </a:endParaRPr>
          </a:p>
        </p:txBody>
      </p:sp>
      <p:sp>
        <p:nvSpPr>
          <p:cNvPr id="77" name="TextBox 76"/>
          <p:cNvSpPr txBox="1"/>
          <p:nvPr/>
        </p:nvSpPr>
        <p:spPr>
          <a:xfrm>
            <a:off x="4786314" y="428604"/>
            <a:ext cx="121009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00" dirty="0" smtClean="0">
                <a:latin typeface="Arial Black" pitchFamily="34" charset="0"/>
              </a:rPr>
              <a:t>Ограждение</a:t>
            </a:r>
            <a:endParaRPr lang="ru-RU" sz="900" dirty="0">
              <a:latin typeface="Arial Black" pitchFamily="34" charset="0"/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4786314" y="1142984"/>
            <a:ext cx="57830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00" dirty="0" smtClean="0">
                <a:latin typeface="Arial Black" pitchFamily="34" charset="0"/>
              </a:rPr>
              <a:t>Мост</a:t>
            </a:r>
            <a:endParaRPr lang="ru-RU" sz="900" dirty="0">
              <a:latin typeface="Arial Black" pitchFamily="34" charset="0"/>
            </a:endParaRPr>
          </a:p>
        </p:txBody>
      </p:sp>
      <p:sp>
        <p:nvSpPr>
          <p:cNvPr id="79" name="TextBox 78"/>
          <p:cNvSpPr txBox="1"/>
          <p:nvPr/>
        </p:nvSpPr>
        <p:spPr>
          <a:xfrm>
            <a:off x="5929322" y="6500834"/>
            <a:ext cx="39904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 smtClean="0">
                <a:latin typeface="Arial Black" pitchFamily="34" charset="0"/>
              </a:rPr>
              <a:t>  ж</a:t>
            </a:r>
            <a:endParaRPr lang="ru-RU" sz="1000" dirty="0">
              <a:latin typeface="Arial Black" pitchFamily="34" charset="0"/>
            </a:endParaRPr>
          </a:p>
        </p:txBody>
      </p:sp>
      <p:sp>
        <p:nvSpPr>
          <p:cNvPr id="80" name="TextBox 79"/>
          <p:cNvSpPr txBox="1"/>
          <p:nvPr/>
        </p:nvSpPr>
        <p:spPr>
          <a:xfrm>
            <a:off x="7786710" y="6500834"/>
            <a:ext cx="42532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 smtClean="0">
                <a:latin typeface="Arial Black" pitchFamily="34" charset="0"/>
              </a:rPr>
              <a:t>м</a:t>
            </a:r>
            <a:endParaRPr lang="ru-RU" sz="1000" dirty="0">
              <a:latin typeface="Arial Black" pitchFamily="34" charset="0"/>
            </a:endParaRPr>
          </a:p>
        </p:txBody>
      </p:sp>
      <p:sp>
        <p:nvSpPr>
          <p:cNvPr id="81" name="TextBox 80"/>
          <p:cNvSpPr txBox="1"/>
          <p:nvPr/>
        </p:nvSpPr>
        <p:spPr>
          <a:xfrm>
            <a:off x="6929454" y="4572008"/>
            <a:ext cx="57150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00" dirty="0" smtClean="0">
                <a:latin typeface="Arial Black" pitchFamily="34" charset="0"/>
              </a:rPr>
              <a:t>Кухня</a:t>
            </a:r>
            <a:endParaRPr lang="ru-RU" sz="900" dirty="0">
              <a:latin typeface="Arial Black" pitchFamily="34" charset="0"/>
            </a:endParaRPr>
          </a:p>
        </p:txBody>
      </p:sp>
      <p:sp>
        <p:nvSpPr>
          <p:cNvPr id="82" name="TextBox 81"/>
          <p:cNvSpPr txBox="1"/>
          <p:nvPr/>
        </p:nvSpPr>
        <p:spPr>
          <a:xfrm rot="10800000" flipH="1">
            <a:off x="6740684" y="3429000"/>
            <a:ext cx="323165" cy="71438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ru-RU" sz="900" dirty="0" smtClean="0">
                <a:latin typeface="Arial Black" pitchFamily="34" charset="0"/>
              </a:rPr>
              <a:t>Столовая</a:t>
            </a:r>
            <a:endParaRPr lang="ru-RU" sz="900" dirty="0">
              <a:latin typeface="Arial Black" pitchFamily="34" charset="0"/>
            </a:endParaRPr>
          </a:p>
        </p:txBody>
      </p:sp>
      <p:sp>
        <p:nvSpPr>
          <p:cNvPr id="83" name="TextBox 82"/>
          <p:cNvSpPr txBox="1"/>
          <p:nvPr/>
        </p:nvSpPr>
        <p:spPr>
          <a:xfrm>
            <a:off x="6929454" y="3071810"/>
            <a:ext cx="933477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00" dirty="0" smtClean="0">
                <a:latin typeface="Arial Black" pitchFamily="34" charset="0"/>
              </a:rPr>
              <a:t>Столовая</a:t>
            </a:r>
            <a:endParaRPr lang="ru-RU" sz="900" dirty="0">
              <a:latin typeface="Arial Black" pitchFamily="34" charset="0"/>
            </a:endParaRPr>
          </a:p>
        </p:txBody>
      </p:sp>
      <p:sp>
        <p:nvSpPr>
          <p:cNvPr id="84" name="TextBox 83"/>
          <p:cNvSpPr txBox="1"/>
          <p:nvPr/>
        </p:nvSpPr>
        <p:spPr>
          <a:xfrm>
            <a:off x="7572396" y="3500438"/>
            <a:ext cx="80823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" dirty="0" smtClean="0">
                <a:latin typeface="Arial Black" pitchFamily="34" charset="0"/>
              </a:rPr>
              <a:t>Контейнер</a:t>
            </a:r>
            <a:endParaRPr lang="ru-RU" sz="800" dirty="0">
              <a:latin typeface="Arial Black" pitchFamily="34" charset="0"/>
            </a:endParaRPr>
          </a:p>
        </p:txBody>
      </p:sp>
      <p:sp>
        <p:nvSpPr>
          <p:cNvPr id="85" name="TextBox 84"/>
          <p:cNvSpPr txBox="1"/>
          <p:nvPr/>
        </p:nvSpPr>
        <p:spPr>
          <a:xfrm>
            <a:off x="7858148" y="4429132"/>
            <a:ext cx="42030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" dirty="0" smtClean="0">
                <a:latin typeface="Arial Black" pitchFamily="34" charset="0"/>
              </a:rPr>
              <a:t>Яма</a:t>
            </a:r>
            <a:endParaRPr lang="ru-RU" sz="800" dirty="0">
              <a:latin typeface="Arial Black" pitchFamily="34" charset="0"/>
            </a:endParaRPr>
          </a:p>
        </p:txBody>
      </p:sp>
      <p:sp>
        <p:nvSpPr>
          <p:cNvPr id="86" name="Кольцо 85"/>
          <p:cNvSpPr/>
          <p:nvPr/>
        </p:nvSpPr>
        <p:spPr>
          <a:xfrm>
            <a:off x="642910" y="1500174"/>
            <a:ext cx="214314" cy="214314"/>
          </a:xfrm>
          <a:prstGeom prst="don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87" name="Кольцо 86"/>
          <p:cNvSpPr/>
          <p:nvPr/>
        </p:nvSpPr>
        <p:spPr>
          <a:xfrm>
            <a:off x="5357818" y="4786322"/>
            <a:ext cx="142876" cy="142876"/>
          </a:xfrm>
          <a:prstGeom prst="don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88" name="TextBox 87"/>
          <p:cNvSpPr txBox="1"/>
          <p:nvPr/>
        </p:nvSpPr>
        <p:spPr>
          <a:xfrm>
            <a:off x="928662" y="1500174"/>
            <a:ext cx="93368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00" dirty="0" smtClean="0">
                <a:latin typeface="Arial Black" pitchFamily="34" charset="0"/>
              </a:rPr>
              <a:t>Погреб</a:t>
            </a:r>
            <a:endParaRPr lang="ru-RU" sz="900" dirty="0">
              <a:latin typeface="Arial Black" pitchFamily="34" charset="0"/>
            </a:endParaRPr>
          </a:p>
        </p:txBody>
      </p:sp>
      <p:sp>
        <p:nvSpPr>
          <p:cNvPr id="89" name="TextBox 88"/>
          <p:cNvSpPr txBox="1"/>
          <p:nvPr/>
        </p:nvSpPr>
        <p:spPr>
          <a:xfrm rot="20627651">
            <a:off x="5550789" y="2680419"/>
            <a:ext cx="838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00" b="1" dirty="0" err="1" smtClean="0">
                <a:latin typeface="Arial Black" pitchFamily="34" charset="0"/>
              </a:rPr>
              <a:t>р.Мыкырт</a:t>
            </a:r>
            <a:endParaRPr lang="ru-RU" sz="900" b="1" dirty="0">
              <a:latin typeface="Arial Black" pitchFamily="34" charset="0"/>
            </a:endParaRPr>
          </a:p>
        </p:txBody>
      </p:sp>
      <p:sp>
        <p:nvSpPr>
          <p:cNvPr id="90" name="Стрелка вправо 89"/>
          <p:cNvSpPr/>
          <p:nvPr/>
        </p:nvSpPr>
        <p:spPr>
          <a:xfrm rot="20500520">
            <a:off x="6346619" y="2549676"/>
            <a:ext cx="451813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1" name="TextBox 90"/>
          <p:cNvSpPr txBox="1"/>
          <p:nvPr/>
        </p:nvSpPr>
        <p:spPr>
          <a:xfrm>
            <a:off x="4929190" y="4929198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900" dirty="0" smtClean="0">
                <a:latin typeface="Arial Black" pitchFamily="34" charset="0"/>
              </a:rPr>
              <a:t>      ж</a:t>
            </a:r>
            <a:endParaRPr lang="ru-RU" sz="900" dirty="0">
              <a:latin typeface="Arial Black" pitchFamily="34" charset="0"/>
            </a:endParaRPr>
          </a:p>
        </p:txBody>
      </p:sp>
      <p:sp>
        <p:nvSpPr>
          <p:cNvPr id="93" name="Стрелка влево 92"/>
          <p:cNvSpPr/>
          <p:nvPr/>
        </p:nvSpPr>
        <p:spPr>
          <a:xfrm rot="1556075">
            <a:off x="2453679" y="5075764"/>
            <a:ext cx="357190" cy="59135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4" name="TextBox 93"/>
          <p:cNvSpPr txBox="1"/>
          <p:nvPr/>
        </p:nvSpPr>
        <p:spPr>
          <a:xfrm rot="18872626">
            <a:off x="1388887" y="4796157"/>
            <a:ext cx="92557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00" dirty="0" err="1" smtClean="0">
                <a:latin typeface="Arial Black" pitchFamily="34" charset="0"/>
              </a:rPr>
              <a:t>р.Мыкырт</a:t>
            </a:r>
            <a:endParaRPr lang="ru-RU" sz="900" dirty="0">
              <a:latin typeface="Arial Black" pitchFamily="34" charset="0"/>
            </a:endParaRPr>
          </a:p>
        </p:txBody>
      </p:sp>
      <p:sp>
        <p:nvSpPr>
          <p:cNvPr id="95" name="TextBox 94"/>
          <p:cNvSpPr txBox="1"/>
          <p:nvPr/>
        </p:nvSpPr>
        <p:spPr>
          <a:xfrm rot="18537561">
            <a:off x="437614" y="3416466"/>
            <a:ext cx="1781257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00" dirty="0" smtClean="0">
                <a:latin typeface="Arial Black" pitchFamily="34" charset="0"/>
              </a:rPr>
              <a:t>Спортивно-игровая зона</a:t>
            </a:r>
            <a:endParaRPr lang="ru-RU" sz="900" dirty="0">
              <a:latin typeface="Arial Black" pitchFamily="34" charset="0"/>
            </a:endParaRPr>
          </a:p>
        </p:txBody>
      </p:sp>
      <p:sp>
        <p:nvSpPr>
          <p:cNvPr id="96" name="TextBox 95"/>
          <p:cNvSpPr txBox="1"/>
          <p:nvPr/>
        </p:nvSpPr>
        <p:spPr>
          <a:xfrm>
            <a:off x="3428992" y="4572008"/>
            <a:ext cx="135732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00" dirty="0" smtClean="0">
                <a:latin typeface="Arial Black" pitchFamily="34" charset="0"/>
              </a:rPr>
              <a:t>   Жилая зона</a:t>
            </a:r>
            <a:endParaRPr lang="ru-RU" sz="900" dirty="0">
              <a:latin typeface="Arial Black" pitchFamily="34" charset="0"/>
            </a:endParaRPr>
          </a:p>
        </p:txBody>
      </p:sp>
      <p:sp>
        <p:nvSpPr>
          <p:cNvPr id="97" name="TextBox 96"/>
          <p:cNvSpPr txBox="1"/>
          <p:nvPr/>
        </p:nvSpPr>
        <p:spPr>
          <a:xfrm rot="18633229">
            <a:off x="6820470" y="4470993"/>
            <a:ext cx="153279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00" dirty="0" smtClean="0">
                <a:latin typeface="Arial Black" pitchFamily="34" charset="0"/>
              </a:rPr>
              <a:t>Хозяйственная зона</a:t>
            </a:r>
            <a:endParaRPr lang="ru-RU" sz="900" dirty="0">
              <a:latin typeface="Arial Black" pitchFamily="34" charset="0"/>
            </a:endParaRPr>
          </a:p>
        </p:txBody>
      </p:sp>
      <p:sp>
        <p:nvSpPr>
          <p:cNvPr id="33" name="Равно 32"/>
          <p:cNvSpPr/>
          <p:nvPr/>
        </p:nvSpPr>
        <p:spPr>
          <a:xfrm rot="5400000">
            <a:off x="6643702" y="5357826"/>
            <a:ext cx="714380" cy="428628"/>
          </a:xfrm>
          <a:prstGeom prst="mathEqual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pic>
        <p:nvPicPr>
          <p:cNvPr id="98" name="Рисунок 97" descr="001.jpg"/>
          <p:cNvPicPr>
            <a:picLocks noChangeAspect="1"/>
          </p:cNvPicPr>
          <p:nvPr/>
        </p:nvPicPr>
        <p:blipFill>
          <a:blip r:embed="rId2" cstate="print"/>
          <a:srcRect l="6823" r="10353"/>
          <a:stretch>
            <a:fillRect/>
          </a:stretch>
        </p:blipFill>
        <p:spPr>
          <a:xfrm>
            <a:off x="7643834" y="1214423"/>
            <a:ext cx="1143008" cy="1288148"/>
          </a:xfrm>
          <a:prstGeom prst="rect">
            <a:avLst/>
          </a:prstGeom>
        </p:spPr>
      </p:pic>
      <p:sp>
        <p:nvSpPr>
          <p:cNvPr id="99" name="Минус 98"/>
          <p:cNvSpPr/>
          <p:nvPr/>
        </p:nvSpPr>
        <p:spPr>
          <a:xfrm>
            <a:off x="4643438" y="3429000"/>
            <a:ext cx="1357322" cy="142876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0" name="Минус 99"/>
          <p:cNvSpPr/>
          <p:nvPr/>
        </p:nvSpPr>
        <p:spPr>
          <a:xfrm>
            <a:off x="1714480" y="4572008"/>
            <a:ext cx="1071570" cy="142876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1" name="Минус 100"/>
          <p:cNvSpPr/>
          <p:nvPr/>
        </p:nvSpPr>
        <p:spPr>
          <a:xfrm flipV="1">
            <a:off x="5286380" y="5072074"/>
            <a:ext cx="785818" cy="142876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2" name="Солнце 111"/>
          <p:cNvSpPr/>
          <p:nvPr/>
        </p:nvSpPr>
        <p:spPr>
          <a:xfrm>
            <a:off x="5357818" y="3357562"/>
            <a:ext cx="214314" cy="214314"/>
          </a:xfrm>
          <a:prstGeom prst="su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3" name="Солнце 112"/>
          <p:cNvSpPr/>
          <p:nvPr/>
        </p:nvSpPr>
        <p:spPr>
          <a:xfrm>
            <a:off x="5572132" y="5072074"/>
            <a:ext cx="214314" cy="214314"/>
          </a:xfrm>
          <a:prstGeom prst="su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4" name="Солнце 113"/>
          <p:cNvSpPr/>
          <p:nvPr/>
        </p:nvSpPr>
        <p:spPr>
          <a:xfrm>
            <a:off x="2143108" y="4500570"/>
            <a:ext cx="214314" cy="214314"/>
          </a:xfrm>
          <a:prstGeom prst="su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5" name="Минус 114"/>
          <p:cNvSpPr/>
          <p:nvPr/>
        </p:nvSpPr>
        <p:spPr>
          <a:xfrm flipV="1">
            <a:off x="3857620" y="1643050"/>
            <a:ext cx="571504" cy="71438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6" name="Солнце 115"/>
          <p:cNvSpPr/>
          <p:nvPr/>
        </p:nvSpPr>
        <p:spPr>
          <a:xfrm>
            <a:off x="4071934" y="1571612"/>
            <a:ext cx="214314" cy="214314"/>
          </a:xfrm>
          <a:prstGeom prst="su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7" name="TextBox 116"/>
          <p:cNvSpPr txBox="1"/>
          <p:nvPr/>
        </p:nvSpPr>
        <p:spPr>
          <a:xfrm>
            <a:off x="4357686" y="1571612"/>
            <a:ext cx="121444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00" dirty="0" smtClean="0">
                <a:latin typeface="Arial Black" pitchFamily="34" charset="0"/>
              </a:rPr>
              <a:t> Сушилка</a:t>
            </a:r>
            <a:endParaRPr lang="ru-RU" sz="900" dirty="0">
              <a:latin typeface="Arial Black" pitchFamily="34" charset="0"/>
            </a:endParaRPr>
          </a:p>
        </p:txBody>
      </p:sp>
      <p:sp>
        <p:nvSpPr>
          <p:cNvPr id="118" name="Минус 117"/>
          <p:cNvSpPr/>
          <p:nvPr/>
        </p:nvSpPr>
        <p:spPr>
          <a:xfrm>
            <a:off x="928662" y="1785926"/>
            <a:ext cx="357190" cy="71438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9" name="Минус 118"/>
          <p:cNvSpPr/>
          <p:nvPr/>
        </p:nvSpPr>
        <p:spPr>
          <a:xfrm>
            <a:off x="1285852" y="1785926"/>
            <a:ext cx="357190" cy="71438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0" name="TextBox 119"/>
          <p:cNvSpPr txBox="1"/>
          <p:nvPr/>
        </p:nvSpPr>
        <p:spPr>
          <a:xfrm>
            <a:off x="1571604" y="1714488"/>
            <a:ext cx="64793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00" dirty="0" smtClean="0">
                <a:latin typeface="Arial Black" pitchFamily="34" charset="0"/>
              </a:rPr>
              <a:t>Дорога</a:t>
            </a:r>
            <a:endParaRPr lang="ru-RU" sz="900" dirty="0">
              <a:latin typeface="Arial Black" pitchFamily="34" charset="0"/>
            </a:endParaRPr>
          </a:p>
        </p:txBody>
      </p:sp>
      <p:cxnSp>
        <p:nvCxnSpPr>
          <p:cNvPr id="124" name="Прямая соединительная линия 123"/>
          <p:cNvCxnSpPr/>
          <p:nvPr/>
        </p:nvCxnSpPr>
        <p:spPr>
          <a:xfrm>
            <a:off x="7000892" y="5929330"/>
            <a:ext cx="857256" cy="714380"/>
          </a:xfrm>
          <a:prstGeom prst="line">
            <a:avLst/>
          </a:prstGeom>
          <a:ln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Прямая соединительная линия 125"/>
          <p:cNvCxnSpPr>
            <a:endCxn id="79" idx="2"/>
          </p:cNvCxnSpPr>
          <p:nvPr/>
        </p:nvCxnSpPr>
        <p:spPr>
          <a:xfrm rot="10800000" flipV="1">
            <a:off x="6128846" y="5929329"/>
            <a:ext cx="872049" cy="817725"/>
          </a:xfrm>
          <a:prstGeom prst="line">
            <a:avLst/>
          </a:prstGeom>
          <a:ln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1" name="TextBox 130"/>
          <p:cNvSpPr txBox="1"/>
          <p:nvPr/>
        </p:nvSpPr>
        <p:spPr>
          <a:xfrm>
            <a:off x="7143768" y="5572140"/>
            <a:ext cx="161294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00" dirty="0" smtClean="0">
                <a:latin typeface="Arial Black" pitchFamily="34" charset="0"/>
              </a:rPr>
              <a:t>Мост через </a:t>
            </a:r>
            <a:r>
              <a:rPr lang="ru-RU" sz="900" dirty="0" err="1" smtClean="0">
                <a:latin typeface="Arial Black" pitchFamily="34" charset="0"/>
              </a:rPr>
              <a:t>р.Мыкырт</a:t>
            </a:r>
            <a:endParaRPr lang="ru-RU" sz="900" dirty="0">
              <a:latin typeface="Arial Black" pitchFamily="34" charset="0"/>
            </a:endParaRPr>
          </a:p>
        </p:txBody>
      </p:sp>
      <p:sp>
        <p:nvSpPr>
          <p:cNvPr id="132" name="Минус 131"/>
          <p:cNvSpPr/>
          <p:nvPr/>
        </p:nvSpPr>
        <p:spPr>
          <a:xfrm rot="5400000">
            <a:off x="642910" y="928670"/>
            <a:ext cx="214314" cy="71438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7" name="Полилиния 106"/>
          <p:cNvSpPr/>
          <p:nvPr/>
        </p:nvSpPr>
        <p:spPr>
          <a:xfrm>
            <a:off x="221673" y="6069830"/>
            <a:ext cx="8497454" cy="260158"/>
          </a:xfrm>
          <a:custGeom>
            <a:avLst/>
            <a:gdLst>
              <a:gd name="connsiteX0" fmla="*/ 0 w 8497454"/>
              <a:gd name="connsiteY0" fmla="*/ 100061 h 260158"/>
              <a:gd name="connsiteX1" fmla="*/ 526472 w 8497454"/>
              <a:gd name="connsiteY1" fmla="*/ 90825 h 260158"/>
              <a:gd name="connsiteX2" fmla="*/ 1052945 w 8497454"/>
              <a:gd name="connsiteY2" fmla="*/ 127770 h 260158"/>
              <a:gd name="connsiteX3" fmla="*/ 1579418 w 8497454"/>
              <a:gd name="connsiteY3" fmla="*/ 90825 h 260158"/>
              <a:gd name="connsiteX4" fmla="*/ 2216727 w 8497454"/>
              <a:gd name="connsiteY4" fmla="*/ 127770 h 260158"/>
              <a:gd name="connsiteX5" fmla="*/ 3001818 w 8497454"/>
              <a:gd name="connsiteY5" fmla="*/ 7697 h 260158"/>
              <a:gd name="connsiteX6" fmla="*/ 3796145 w 8497454"/>
              <a:gd name="connsiteY6" fmla="*/ 81588 h 260158"/>
              <a:gd name="connsiteX7" fmla="*/ 4257963 w 8497454"/>
              <a:gd name="connsiteY7" fmla="*/ 127770 h 260158"/>
              <a:gd name="connsiteX8" fmla="*/ 4765963 w 8497454"/>
              <a:gd name="connsiteY8" fmla="*/ 146243 h 260158"/>
              <a:gd name="connsiteX9" fmla="*/ 5366327 w 8497454"/>
              <a:gd name="connsiteY9" fmla="*/ 164715 h 260158"/>
              <a:gd name="connsiteX10" fmla="*/ 6031345 w 8497454"/>
              <a:gd name="connsiteY10" fmla="*/ 210897 h 260158"/>
              <a:gd name="connsiteX11" fmla="*/ 6234545 w 8497454"/>
              <a:gd name="connsiteY11" fmla="*/ 257079 h 260158"/>
              <a:gd name="connsiteX12" fmla="*/ 6705600 w 8497454"/>
              <a:gd name="connsiteY12" fmla="*/ 192425 h 260158"/>
              <a:gd name="connsiteX13" fmla="*/ 7065818 w 8497454"/>
              <a:gd name="connsiteY13" fmla="*/ 173952 h 260158"/>
              <a:gd name="connsiteX14" fmla="*/ 7730836 w 8497454"/>
              <a:gd name="connsiteY14" fmla="*/ 81588 h 260158"/>
              <a:gd name="connsiteX15" fmla="*/ 7897091 w 8497454"/>
              <a:gd name="connsiteY15" fmla="*/ 90825 h 260158"/>
              <a:gd name="connsiteX16" fmla="*/ 8266545 w 8497454"/>
              <a:gd name="connsiteY16" fmla="*/ 164715 h 260158"/>
              <a:gd name="connsiteX17" fmla="*/ 8432800 w 8497454"/>
              <a:gd name="connsiteY17" fmla="*/ 173952 h 260158"/>
              <a:gd name="connsiteX18" fmla="*/ 8497454 w 8497454"/>
              <a:gd name="connsiteY18" fmla="*/ 164715 h 2601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8497454" h="260158">
                <a:moveTo>
                  <a:pt x="0" y="100061"/>
                </a:moveTo>
                <a:cubicBezTo>
                  <a:pt x="175490" y="93134"/>
                  <a:pt x="350981" y="86207"/>
                  <a:pt x="526472" y="90825"/>
                </a:cubicBezTo>
                <a:cubicBezTo>
                  <a:pt x="701963" y="95443"/>
                  <a:pt x="877454" y="127770"/>
                  <a:pt x="1052945" y="127770"/>
                </a:cubicBezTo>
                <a:cubicBezTo>
                  <a:pt x="1228436" y="127770"/>
                  <a:pt x="1385454" y="90825"/>
                  <a:pt x="1579418" y="90825"/>
                </a:cubicBezTo>
                <a:cubicBezTo>
                  <a:pt x="1773382" y="90825"/>
                  <a:pt x="1979660" y="141625"/>
                  <a:pt x="2216727" y="127770"/>
                </a:cubicBezTo>
                <a:cubicBezTo>
                  <a:pt x="2453794" y="113915"/>
                  <a:pt x="2738582" y="15394"/>
                  <a:pt x="3001818" y="7697"/>
                </a:cubicBezTo>
                <a:cubicBezTo>
                  <a:pt x="3265054" y="0"/>
                  <a:pt x="3796145" y="81588"/>
                  <a:pt x="3796145" y="81588"/>
                </a:cubicBezTo>
                <a:cubicBezTo>
                  <a:pt x="4005502" y="101600"/>
                  <a:pt x="4096327" y="116994"/>
                  <a:pt x="4257963" y="127770"/>
                </a:cubicBezTo>
                <a:cubicBezTo>
                  <a:pt x="4419599" y="138546"/>
                  <a:pt x="4765963" y="146243"/>
                  <a:pt x="4765963" y="146243"/>
                </a:cubicBezTo>
                <a:cubicBezTo>
                  <a:pt x="4950690" y="152400"/>
                  <a:pt x="5155430" y="153939"/>
                  <a:pt x="5366327" y="164715"/>
                </a:cubicBezTo>
                <a:cubicBezTo>
                  <a:pt x="5577224" y="175491"/>
                  <a:pt x="5886642" y="195503"/>
                  <a:pt x="6031345" y="210897"/>
                </a:cubicBezTo>
                <a:cubicBezTo>
                  <a:pt x="6176048" y="226291"/>
                  <a:pt x="6122169" y="260158"/>
                  <a:pt x="6234545" y="257079"/>
                </a:cubicBezTo>
                <a:cubicBezTo>
                  <a:pt x="6346921" y="254000"/>
                  <a:pt x="6567055" y="206279"/>
                  <a:pt x="6705600" y="192425"/>
                </a:cubicBezTo>
                <a:cubicBezTo>
                  <a:pt x="6844145" y="178571"/>
                  <a:pt x="6894945" y="192425"/>
                  <a:pt x="7065818" y="173952"/>
                </a:cubicBezTo>
                <a:cubicBezTo>
                  <a:pt x="7236691" y="155479"/>
                  <a:pt x="7592291" y="95442"/>
                  <a:pt x="7730836" y="81588"/>
                </a:cubicBezTo>
                <a:cubicBezTo>
                  <a:pt x="7869381" y="67734"/>
                  <a:pt x="7807806" y="76970"/>
                  <a:pt x="7897091" y="90825"/>
                </a:cubicBezTo>
                <a:cubicBezTo>
                  <a:pt x="7986376" y="104680"/>
                  <a:pt x="8177260" y="150860"/>
                  <a:pt x="8266545" y="164715"/>
                </a:cubicBezTo>
                <a:cubicBezTo>
                  <a:pt x="8355830" y="178570"/>
                  <a:pt x="8394315" y="173952"/>
                  <a:pt x="8432800" y="173952"/>
                </a:cubicBezTo>
                <a:cubicBezTo>
                  <a:pt x="8471285" y="173952"/>
                  <a:pt x="8484369" y="169333"/>
                  <a:pt x="8497454" y="164715"/>
                </a:cubicBezTo>
              </a:path>
            </a:pathLst>
          </a:custGeom>
          <a:ln w="28575"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170</TotalTime>
  <Words>62</Words>
  <Application>Microsoft Office PowerPoint</Application>
  <PresentationFormat>Экран (4:3)</PresentationFormat>
  <Paragraphs>35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Calibri</vt:lpstr>
      <vt:lpstr>Arial</vt:lpstr>
      <vt:lpstr>Arial Black</vt:lpstr>
      <vt:lpstr>Тема Office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Lenovo</dc:creator>
  <cp:lastModifiedBy>шишелин</cp:lastModifiedBy>
  <cp:revision>25</cp:revision>
  <dcterms:created xsi:type="dcterms:W3CDTF">2018-06-21T12:00:01Z</dcterms:created>
  <dcterms:modified xsi:type="dcterms:W3CDTF">2021-06-24T05:44:18Z</dcterms:modified>
</cp:coreProperties>
</file>